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70" r:id="rId2"/>
  </p:sldIdLst>
  <p:sldSz cx="5397500" cy="9975850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400" userDrawn="1">
          <p15:clr>
            <a:srgbClr val="A4A3A4"/>
          </p15:clr>
        </p15:guide>
        <p15:guide id="11" pos="3140" userDrawn="1">
          <p15:clr>
            <a:srgbClr val="A4A3A4"/>
          </p15:clr>
        </p15:guide>
        <p15:guide id="13" userDrawn="1">
          <p15:clr>
            <a:srgbClr val="A4A3A4"/>
          </p15:clr>
        </p15:guide>
        <p15:guide id="21" orient="horz" pos="3334" userDrawn="1">
          <p15:clr>
            <a:srgbClr val="A4A3A4"/>
          </p15:clr>
        </p15:guide>
        <p15:guide id="22" orient="horz" pos="5014" userDrawn="1">
          <p15:clr>
            <a:srgbClr val="A4A3A4"/>
          </p15:clr>
        </p15:guide>
        <p15:guide id="23" orient="horz" pos="4438" userDrawn="1">
          <p15:clr>
            <a:srgbClr val="A4A3A4"/>
          </p15:clr>
        </p15:guide>
        <p15:guide id="24" orient="horz" pos="2854" userDrawn="1">
          <p15:clr>
            <a:srgbClr val="A4A3A4"/>
          </p15:clr>
        </p15:guide>
        <p15:guide id="25" orient="horz" pos="3814" userDrawn="1">
          <p15:clr>
            <a:srgbClr val="A4A3A4"/>
          </p15:clr>
        </p15:guide>
        <p15:guide id="26" orient="horz" pos="189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652" autoAdjust="0"/>
    <p:restoredTop sz="94660"/>
  </p:normalViewPr>
  <p:slideViewPr>
    <p:cSldViewPr>
      <p:cViewPr varScale="1">
        <p:scale>
          <a:sx n="76" d="100"/>
          <a:sy n="76" d="100"/>
        </p:scale>
        <p:origin x="4206" y="108"/>
      </p:cViewPr>
      <p:guideLst>
        <p:guide pos="3400"/>
        <p:guide pos="3140"/>
        <p:guide/>
        <p:guide orient="horz" pos="3334"/>
        <p:guide orient="horz" pos="5014"/>
        <p:guide orient="horz" pos="4438"/>
        <p:guide orient="horz" pos="2854"/>
        <p:guide orient="horz" pos="3814"/>
        <p:guide orient="horz" pos="189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28" tIns="45715" rIns="91428" bIns="45715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28" tIns="45715" rIns="91428" bIns="45715" rtlCol="0"/>
          <a:lstStyle>
            <a:lvl1pPr algn="r">
              <a:defRPr sz="1200"/>
            </a:lvl1pPr>
          </a:lstStyle>
          <a:p>
            <a:fld id="{3637763F-A844-4A05-A3A6-6067BE7B5C1B}" type="datetimeFigureOut">
              <a:rPr lang="ko-KR" altLang="en-US" smtClean="0"/>
              <a:t>2023-03-07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492375" y="1239838"/>
            <a:ext cx="1812925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8" tIns="45715" rIns="91428" bIns="45715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450" y="4776790"/>
            <a:ext cx="5438776" cy="3908425"/>
          </a:xfrm>
          <a:prstGeom prst="rect">
            <a:avLst/>
          </a:prstGeom>
        </p:spPr>
        <p:txBody>
          <a:bodyPr vert="horz" lIns="91428" tIns="45715" rIns="91428" bIns="45715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28" tIns="45715" rIns="91428" bIns="45715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28" tIns="45715" rIns="91428" bIns="45715" rtlCol="0" anchor="b"/>
          <a:lstStyle>
            <a:lvl1pPr algn="r">
              <a:defRPr sz="1200"/>
            </a:lvl1pPr>
          </a:lstStyle>
          <a:p>
            <a:fld id="{DA194585-F50A-472A-AFC5-077E08D05C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093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05288" y="3092513"/>
            <a:ext cx="4593272" cy="20949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10577" y="5586476"/>
            <a:ext cx="3782695" cy="2493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70192" y="2294445"/>
            <a:ext cx="2350674" cy="65840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782982" y="2294445"/>
            <a:ext cx="2350674" cy="65840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3/7/2023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3/7/2023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3/7/2023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70192" y="399034"/>
            <a:ext cx="4863465" cy="159613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70192" y="2294445"/>
            <a:ext cx="4863465" cy="65840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837309" y="9277541"/>
            <a:ext cx="1729232" cy="4987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70192" y="9277541"/>
            <a:ext cx="1242885" cy="4987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890772" y="9277541"/>
            <a:ext cx="1242885" cy="4987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object 4"/>
          <p:cNvSpPr txBox="1">
            <a:spLocks/>
          </p:cNvSpPr>
          <p:nvPr/>
        </p:nvSpPr>
        <p:spPr>
          <a:xfrm>
            <a:off x="1510742" y="888348"/>
            <a:ext cx="2380013" cy="318383"/>
          </a:xfrm>
          <a:prstGeom prst="rect">
            <a:avLst/>
          </a:prstGeom>
        </p:spPr>
        <p:txBody>
          <a:bodyPr vert="horz" wrap="square" lIns="0" tIns="10504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4182" latinLnBrk="0">
              <a:spcBef>
                <a:spcPts val="83"/>
              </a:spcBef>
              <a:tabLst>
                <a:tab pos="434390" algn="l"/>
                <a:tab pos="854599" algn="l"/>
                <a:tab pos="1274809" algn="l"/>
                <a:tab pos="1695542" algn="l"/>
                <a:tab pos="2115751" algn="l"/>
              </a:tabLst>
            </a:pPr>
            <a:r>
              <a:rPr lang="ko-KR" altLang="en-US" sz="2000" kern="0" spc="-107">
                <a:solidFill>
                  <a:sysClr val="windowText" lastClr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농	장	식	탁	코	</a:t>
            </a:r>
            <a:r>
              <a:rPr lang="ko-KR" altLang="en-US" sz="2000" kern="0" spc="-107" err="1">
                <a:solidFill>
                  <a:sysClr val="windowText" lastClr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스</a:t>
            </a:r>
            <a:endParaRPr lang="ko-KR" altLang="en-US" sz="2000" kern="0" spc="-107">
              <a:solidFill>
                <a:sysClr val="windowText" lastClr="000000"/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</p:txBody>
      </p:sp>
      <p:sp>
        <p:nvSpPr>
          <p:cNvPr id="42" name="object 5"/>
          <p:cNvSpPr txBox="1"/>
          <p:nvPr/>
        </p:nvSpPr>
        <p:spPr>
          <a:xfrm>
            <a:off x="0" y="1647400"/>
            <a:ext cx="5397500" cy="6728745"/>
          </a:xfrm>
          <a:prstGeom prst="rect">
            <a:avLst/>
          </a:prstGeom>
        </p:spPr>
        <p:txBody>
          <a:bodyPr vert="horz" wrap="square" lIns="0" tIns="73005" rIns="0" bIns="0" rtlCol="0">
            <a:spAutoFit/>
          </a:bodyPr>
          <a:lstStyle/>
          <a:p>
            <a:pPr marL="144000" algn="ctr">
              <a:spcBef>
                <a:spcPts val="200"/>
              </a:spcBef>
            </a:pPr>
            <a:r>
              <a:rPr sz="1300" spc="-60" err="1">
                <a:solidFill>
                  <a:srgbClr val="231F2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고흥</a:t>
            </a:r>
            <a:r>
              <a:rPr sz="1300" spc="-60">
                <a:solidFill>
                  <a:srgbClr val="231F2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</a:t>
            </a:r>
            <a:r>
              <a:rPr sz="1300" spc="-60" err="1" smtClean="0">
                <a:solidFill>
                  <a:srgbClr val="231F2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유자</a:t>
            </a:r>
            <a:r>
              <a:rPr lang="ko-KR" altLang="en-US" sz="1300" spc="-60" err="1" smtClean="0">
                <a:solidFill>
                  <a:srgbClr val="231F2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를</a:t>
            </a:r>
            <a:r>
              <a:rPr lang="ko-KR" altLang="en-US" sz="1300" spc="-60" smtClean="0">
                <a:solidFill>
                  <a:srgbClr val="231F2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곁들인 제철 주꾸미 </a:t>
            </a:r>
            <a:r>
              <a:rPr sz="1300" spc="-60" smtClean="0">
                <a:solidFill>
                  <a:srgbClr val="231F2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샐러드</a:t>
            </a:r>
            <a:r>
              <a:rPr lang="en-US" altLang="ko-KR" sz="1300" spc="-70" smtClean="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(</a:t>
            </a:r>
            <a:r>
              <a:rPr lang="ko-KR" altLang="en-US" sz="1300" spc="-70" smtClean="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주꾸미</a:t>
            </a:r>
            <a:r>
              <a:rPr lang="en-US" altLang="ko-KR" sz="1300" spc="-7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:</a:t>
            </a:r>
            <a:r>
              <a:rPr lang="ko-KR" altLang="en-US" sz="1300" spc="-70" smtClean="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국내산</a:t>
            </a:r>
            <a:r>
              <a:rPr lang="en-US" altLang="ko-KR" sz="1300" spc="-70" smtClean="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)</a:t>
            </a:r>
            <a:endParaRPr lang="en-US" sz="1300" spc="-60" smtClean="0">
              <a:solidFill>
                <a:srgbClr val="231F20"/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pPr marL="144000" algn="ctr">
              <a:spcBef>
                <a:spcPts val="200"/>
              </a:spcBef>
            </a:pPr>
            <a:r>
              <a:rPr lang="ko-KR" altLang="en-US" sz="800" spc="-62" smtClean="0">
                <a:solidFill>
                  <a:schemeClr val="bg1">
                    <a:lumMod val="50000"/>
                  </a:schemeClr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함초롬바탕" panose="02030604000101010101" pitchFamily="18" charset="-127"/>
              </a:rPr>
              <a:t>제철 주꾸미와 고흥 유자의 상큼함으로 입맛을 돋구는 샐러드</a:t>
            </a:r>
            <a:endParaRPr lang="en-US" altLang="ko-KR" sz="800" spc="-62">
              <a:solidFill>
                <a:schemeClr val="bg1">
                  <a:lumMod val="50000"/>
                </a:schemeClr>
              </a:solidFill>
              <a:latin typeface="한컴산뜻돋움" panose="02000000000000000000" pitchFamily="2" charset="-127"/>
              <a:ea typeface="한컴산뜻돋움" panose="02000000000000000000" pitchFamily="2" charset="-127"/>
              <a:cs typeface="함초롬바탕" panose="02030604000101010101" pitchFamily="18" charset="-127"/>
            </a:endParaRPr>
          </a:p>
          <a:p>
            <a:pPr marL="144000" algn="ctr">
              <a:spcBef>
                <a:spcPts val="200"/>
              </a:spcBef>
            </a:pPr>
            <a:endParaRPr lang="en-US" altLang="ko-KR" sz="800" spc="-62" smtClean="0">
              <a:solidFill>
                <a:schemeClr val="bg1">
                  <a:lumMod val="50000"/>
                </a:schemeClr>
              </a:solidFill>
              <a:latin typeface="한컴산뜻돋움" panose="02000000000000000000" pitchFamily="2" charset="-127"/>
              <a:ea typeface="한컴산뜻돋움" panose="02000000000000000000" pitchFamily="2" charset="-127"/>
              <a:cs typeface="함초롬바탕" panose="02030604000101010101" pitchFamily="18" charset="-127"/>
            </a:endParaRPr>
          </a:p>
          <a:p>
            <a:pPr marL="144000" algn="ctr">
              <a:spcBef>
                <a:spcPts val="200"/>
              </a:spcBef>
            </a:pPr>
            <a:endParaRPr lang="en-US" altLang="ko-KR" sz="800" spc="-62">
              <a:solidFill>
                <a:schemeClr val="bg1">
                  <a:lumMod val="50000"/>
                </a:schemeClr>
              </a:solidFill>
              <a:latin typeface="한컴산뜻돋움" panose="02000000000000000000" pitchFamily="2" charset="-127"/>
              <a:ea typeface="한컴산뜻돋움" panose="02000000000000000000" pitchFamily="2" charset="-127"/>
              <a:cs typeface="함초롬바탕" panose="02030604000101010101" pitchFamily="18" charset="-127"/>
            </a:endParaRPr>
          </a:p>
          <a:p>
            <a:pPr marL="144000" algn="ctr">
              <a:spcBef>
                <a:spcPts val="200"/>
              </a:spcBef>
            </a:pPr>
            <a:endParaRPr lang="en-US" altLang="ko-KR" sz="800" spc="-62">
              <a:solidFill>
                <a:srgbClr val="231F20"/>
              </a:solidFill>
              <a:latin typeface="한컴산뜻돋움" panose="02000000000000000000" pitchFamily="2" charset="-127"/>
              <a:ea typeface="한컴산뜻돋움" panose="02000000000000000000" pitchFamily="2" charset="-127"/>
              <a:cs typeface="함초롬바탕" panose="02030604000101010101" pitchFamily="18" charset="-127"/>
            </a:endParaRPr>
          </a:p>
          <a:p>
            <a:pPr marL="144000" algn="ctr">
              <a:spcBef>
                <a:spcPts val="200"/>
              </a:spcBef>
            </a:pPr>
            <a:r>
              <a:rPr lang="ko-KR" altLang="en-US" sz="1300" spc="-62">
                <a:solidFill>
                  <a:srgbClr val="231F2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제철 </a:t>
            </a:r>
            <a:r>
              <a:rPr lang="ko-KR" altLang="en-US" sz="1300" spc="-62" smtClean="0">
                <a:solidFill>
                  <a:srgbClr val="231F2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봄 야채 </a:t>
            </a:r>
            <a:r>
              <a:rPr lang="ko-KR" altLang="en-US" sz="1300" spc="-62" smtClean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튀김</a:t>
            </a:r>
            <a:endParaRPr lang="en-US" altLang="ko-KR" sz="1300" spc="-62">
              <a:solidFill>
                <a:schemeClr val="bg1">
                  <a:lumMod val="50000"/>
                </a:schemeClr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pPr marL="144000" algn="ctr">
              <a:spcBef>
                <a:spcPts val="200"/>
              </a:spcBef>
            </a:pPr>
            <a:r>
              <a:rPr lang="ko-KR" altLang="en-US" sz="800" spc="-62" smtClean="0">
                <a:solidFill>
                  <a:schemeClr val="bg1">
                    <a:lumMod val="50000"/>
                  </a:schemeClr>
                </a:solidFill>
                <a:latin typeface="한컴산뜻돋움" panose="02000000000000000000" pitchFamily="2" charset="-127"/>
                <a:ea typeface="한컴산뜻돋움" panose="02000000000000000000"/>
                <a:cs typeface="함초롬바탕" panose="02030604000101010101" pitchFamily="18" charset="-127"/>
              </a:rPr>
              <a:t>제철 봄 야채를 활용하여 튀겨낸 바삭함이 일품인 메뉴</a:t>
            </a:r>
            <a:endParaRPr lang="en-US" altLang="ko-KR" sz="800" spc="-62" smtClean="0">
              <a:solidFill>
                <a:schemeClr val="bg1">
                  <a:lumMod val="50000"/>
                </a:schemeClr>
              </a:solidFill>
              <a:latin typeface="한컴산뜻돋움" panose="02000000000000000000" pitchFamily="2" charset="-127"/>
              <a:ea typeface="한컴산뜻돋움" panose="02000000000000000000"/>
              <a:cs typeface="함초롬바탕" panose="02030604000101010101" pitchFamily="18" charset="-127"/>
            </a:endParaRPr>
          </a:p>
          <a:p>
            <a:pPr marL="144000" algn="ctr">
              <a:spcBef>
                <a:spcPts val="200"/>
              </a:spcBef>
            </a:pPr>
            <a:endParaRPr lang="en-US" altLang="ko-KR" sz="800" spc="-62" smtClean="0">
              <a:solidFill>
                <a:schemeClr val="bg1">
                  <a:lumMod val="50000"/>
                </a:schemeClr>
              </a:solidFill>
              <a:latin typeface="한컴산뜻돋움" panose="02000000000000000000" pitchFamily="2" charset="-127"/>
              <a:ea typeface="한컴산뜻돋움" panose="02000000000000000000"/>
              <a:cs typeface="함초롬바탕" panose="02030604000101010101" pitchFamily="18" charset="-127"/>
            </a:endParaRPr>
          </a:p>
          <a:p>
            <a:pPr marL="144000" algn="ctr">
              <a:spcBef>
                <a:spcPts val="200"/>
              </a:spcBef>
            </a:pPr>
            <a:endParaRPr lang="en-US" altLang="ko-KR" sz="800" spc="-62" smtClean="0">
              <a:solidFill>
                <a:schemeClr val="bg1">
                  <a:lumMod val="50000"/>
                </a:schemeClr>
              </a:solidFill>
              <a:latin typeface="한컴산뜻돋움" panose="02000000000000000000" pitchFamily="2" charset="-127"/>
              <a:ea typeface="한컴산뜻돋움" panose="02000000000000000000"/>
              <a:cs typeface="함초롬바탕" panose="02030604000101010101" pitchFamily="18" charset="-127"/>
            </a:endParaRPr>
          </a:p>
          <a:p>
            <a:pPr marL="144000" algn="ctr">
              <a:spcBef>
                <a:spcPts val="200"/>
              </a:spcBef>
            </a:pPr>
            <a:endParaRPr lang="en-US" altLang="ko-KR" sz="800" spc="-62" smtClean="0">
              <a:solidFill>
                <a:schemeClr val="bg1">
                  <a:lumMod val="50000"/>
                </a:schemeClr>
              </a:solidFill>
              <a:latin typeface="한컴산뜻돋움" panose="02000000000000000000" pitchFamily="2" charset="-127"/>
              <a:ea typeface="한컴산뜻돋움" panose="02000000000000000000"/>
              <a:cs typeface="함초롬바탕" panose="02030604000101010101" pitchFamily="18" charset="-127"/>
            </a:endParaRPr>
          </a:p>
          <a:p>
            <a:pPr marL="144000" algn="ctr">
              <a:spcBef>
                <a:spcPts val="200"/>
              </a:spcBef>
            </a:pPr>
            <a:r>
              <a:rPr lang="ko-KR" altLang="en-US" sz="1300" spc="-62" smtClean="0">
                <a:solidFill>
                  <a:srgbClr val="231F2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지삼선</a:t>
            </a:r>
            <a:endParaRPr lang="en-US" altLang="ko-KR" sz="1300" spc="-62" smtClean="0">
              <a:solidFill>
                <a:srgbClr val="231F20"/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pPr marL="144000" algn="ctr">
              <a:spcBef>
                <a:spcPts val="200"/>
              </a:spcBef>
            </a:pPr>
            <a:r>
              <a:rPr lang="ko-KR" altLang="en-US" sz="800" spc="-62" smtClean="0">
                <a:solidFill>
                  <a:schemeClr val="bg1">
                    <a:lumMod val="50000"/>
                  </a:schemeClr>
                </a:solidFill>
                <a:latin typeface="한컴산뜻돋움" panose="02000000000000000000" pitchFamily="2" charset="-127"/>
                <a:ea typeface="한컴산뜻돋움" panose="02000000000000000000"/>
                <a:cs typeface="함초롬바탕" panose="02030604000101010101" pitchFamily="18" charset="-127"/>
              </a:rPr>
              <a:t>땅에서 나는 세가지 재료를 담백하게 볶아낸 요리</a:t>
            </a:r>
            <a:endParaRPr lang="en-US" altLang="ko-KR" sz="800" spc="-62" smtClean="0">
              <a:solidFill>
                <a:schemeClr val="bg1">
                  <a:lumMod val="50000"/>
                </a:schemeClr>
              </a:solidFill>
              <a:latin typeface="한컴산뜻돋움" panose="02000000000000000000" pitchFamily="2" charset="-127"/>
              <a:ea typeface="한컴산뜻돋움" panose="02000000000000000000"/>
              <a:cs typeface="함초롬바탕" panose="02030604000101010101" pitchFamily="18" charset="-127"/>
            </a:endParaRPr>
          </a:p>
          <a:p>
            <a:pPr marL="144000" algn="ctr">
              <a:spcBef>
                <a:spcPts val="200"/>
              </a:spcBef>
            </a:pPr>
            <a:endParaRPr lang="en-US" altLang="ko-KR" sz="800" spc="-62" smtClean="0">
              <a:solidFill>
                <a:schemeClr val="bg1">
                  <a:lumMod val="50000"/>
                </a:schemeClr>
              </a:solidFill>
              <a:latin typeface="한컴산뜻돋움" panose="02000000000000000000" pitchFamily="2" charset="-127"/>
              <a:ea typeface="한컴산뜻돋움" panose="02000000000000000000"/>
              <a:cs typeface="함초롬바탕" panose="02030604000101010101" pitchFamily="18" charset="-127"/>
            </a:endParaRPr>
          </a:p>
          <a:p>
            <a:pPr marL="144000" algn="ctr">
              <a:spcBef>
                <a:spcPts val="200"/>
              </a:spcBef>
            </a:pPr>
            <a:endParaRPr lang="en-US" altLang="ko-KR" sz="800" spc="-62">
              <a:solidFill>
                <a:schemeClr val="bg1">
                  <a:lumMod val="50000"/>
                </a:schemeClr>
              </a:solidFill>
              <a:latin typeface="한컴산뜻돋움" panose="02000000000000000000" pitchFamily="2" charset="-127"/>
              <a:ea typeface="한컴산뜻돋움" panose="02000000000000000000"/>
              <a:cs typeface="함초롬바탕" panose="02030604000101010101" pitchFamily="18" charset="-127"/>
            </a:endParaRPr>
          </a:p>
          <a:p>
            <a:pPr marL="144000" algn="ctr">
              <a:spcBef>
                <a:spcPts val="200"/>
              </a:spcBef>
            </a:pPr>
            <a:endParaRPr lang="en-US" altLang="ko-KR" sz="804" spc="-62">
              <a:solidFill>
                <a:schemeClr val="bg1">
                  <a:lumMod val="50000"/>
                </a:schemeClr>
              </a:solidFill>
              <a:latin typeface="한컴산뜻돋움" panose="02000000000000000000" pitchFamily="2" charset="-127"/>
              <a:ea typeface="한컴산뜻돋움" panose="02000000000000000000" pitchFamily="2" charset="-127"/>
              <a:cs typeface="함초롬바탕" panose="02030604000101010101" pitchFamily="18" charset="-127"/>
            </a:endParaRPr>
          </a:p>
          <a:p>
            <a:pPr marL="144000" algn="ctr">
              <a:spcBef>
                <a:spcPts val="200"/>
              </a:spcBef>
            </a:pPr>
            <a:r>
              <a:rPr lang="ko-KR" altLang="en-US" sz="1300" spc="-60" smtClean="0">
                <a:solidFill>
                  <a:srgbClr val="231F20"/>
                </a:solidFill>
                <a:latin typeface="한컴산뜻돋움" panose="02000000000000000000" pitchFamily="2" charset="-127"/>
                <a:ea typeface="함초롬바탕" panose="02030604000101010101"/>
                <a:cs typeface="함초롬바탕" panose="02030604000101010101" pitchFamily="18" charset="-127"/>
              </a:rPr>
              <a:t>차돌 야채 말이</a:t>
            </a:r>
            <a:r>
              <a:rPr lang="en-US" altLang="ko-KR" sz="1300" spc="-62" smtClean="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/>
                <a:cs typeface="함초롬바탕" panose="02030604000101010101" pitchFamily="18" charset="-127"/>
              </a:rPr>
              <a:t>(</a:t>
            </a:r>
            <a:r>
              <a:rPr lang="ko-KR" altLang="en-US" sz="1300" spc="-62" smtClean="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/>
                <a:cs typeface="함초롬바탕" panose="02030604000101010101" pitchFamily="18" charset="-127"/>
              </a:rPr>
              <a:t>소고기</a:t>
            </a:r>
            <a:r>
              <a:rPr lang="en-US" altLang="ko-KR" sz="1300" spc="-62" smtClean="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/>
                <a:cs typeface="함초롬바탕" panose="02030604000101010101" pitchFamily="18" charset="-127"/>
              </a:rPr>
              <a:t>:</a:t>
            </a:r>
            <a:r>
              <a:rPr lang="ko-KR" altLang="en-US" sz="1300" spc="-62" smtClean="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/>
                <a:cs typeface="함초롬바탕" panose="02030604000101010101" pitchFamily="18" charset="-127"/>
              </a:rPr>
              <a:t>국내산 육우</a:t>
            </a:r>
            <a:r>
              <a:rPr lang="en-US" altLang="ko-KR" sz="1300" spc="-62" smtClean="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/>
                <a:cs typeface="함초롬바탕" panose="02030604000101010101" pitchFamily="18" charset="-127"/>
              </a:rPr>
              <a:t>)</a:t>
            </a:r>
            <a:endParaRPr lang="en-US" altLang="ko-KR" sz="1300" spc="-62">
              <a:solidFill>
                <a:schemeClr val="bg1">
                  <a:lumMod val="50000"/>
                </a:schemeClr>
              </a:solidFill>
              <a:latin typeface="함초롬바탕" panose="02030604000101010101" pitchFamily="18" charset="-127"/>
              <a:ea typeface="함초롬바탕" panose="02030604000101010101"/>
              <a:cs typeface="함초롬바탕" panose="02030604000101010101" pitchFamily="18" charset="-127"/>
            </a:endParaRPr>
          </a:p>
          <a:p>
            <a:pPr marL="144000" algn="ctr">
              <a:spcBef>
                <a:spcPts val="200"/>
              </a:spcBef>
            </a:pPr>
            <a:r>
              <a:rPr lang="ko-KR" altLang="en-US" sz="804" spc="-62" smtClean="0">
                <a:solidFill>
                  <a:schemeClr val="bg1">
                    <a:lumMod val="50000"/>
                  </a:schemeClr>
                </a:solidFill>
                <a:latin typeface="한컴산뜻돋움" panose="02000000000000000000" pitchFamily="2" charset="-127"/>
                <a:ea typeface="한컴산뜻돋움" panose="02000000000000000000"/>
                <a:cs typeface="함초롬바탕" panose="02030604000101010101" pitchFamily="18" charset="-127"/>
              </a:rPr>
              <a:t>효소간장의 상큼함과 차돌박이의 담백함이 어우러진 요리</a:t>
            </a:r>
            <a:endParaRPr lang="en-US" altLang="ko-KR" sz="804" spc="-62" smtClean="0">
              <a:solidFill>
                <a:schemeClr val="bg1">
                  <a:lumMod val="50000"/>
                </a:schemeClr>
              </a:solidFill>
              <a:latin typeface="한컴산뜻돋움" panose="02000000000000000000" pitchFamily="2" charset="-127"/>
              <a:ea typeface="한컴산뜻돋움" panose="02000000000000000000"/>
              <a:cs typeface="함초롬바탕" panose="02030604000101010101" pitchFamily="18" charset="-127"/>
            </a:endParaRPr>
          </a:p>
          <a:p>
            <a:pPr marL="144000" algn="ctr">
              <a:spcBef>
                <a:spcPts val="200"/>
              </a:spcBef>
            </a:pPr>
            <a:endParaRPr lang="en-US" altLang="ko-KR" sz="804" spc="-62" smtClean="0">
              <a:solidFill>
                <a:schemeClr val="bg1">
                  <a:lumMod val="50000"/>
                </a:schemeClr>
              </a:solidFill>
              <a:latin typeface="한컴산뜻돋움" panose="02000000000000000000" pitchFamily="2" charset="-127"/>
              <a:ea typeface="한컴산뜻돋움" panose="02000000000000000000"/>
              <a:cs typeface="함초롬바탕" panose="02030604000101010101" pitchFamily="18" charset="-127"/>
            </a:endParaRPr>
          </a:p>
          <a:p>
            <a:pPr marL="144000" algn="ctr">
              <a:spcBef>
                <a:spcPts val="200"/>
              </a:spcBef>
            </a:pPr>
            <a:endParaRPr lang="en-US" altLang="ko-KR" sz="804" spc="-62">
              <a:solidFill>
                <a:schemeClr val="bg1">
                  <a:lumMod val="50000"/>
                </a:schemeClr>
              </a:solidFill>
              <a:latin typeface="한컴산뜻돋움" panose="02000000000000000000" pitchFamily="2" charset="-127"/>
              <a:ea typeface="한컴산뜻돋움" panose="02000000000000000000"/>
              <a:cs typeface="함초롬바탕" panose="02030604000101010101" pitchFamily="18" charset="-127"/>
            </a:endParaRPr>
          </a:p>
          <a:p>
            <a:pPr marL="144000" algn="ctr">
              <a:spcBef>
                <a:spcPts val="200"/>
              </a:spcBef>
            </a:pPr>
            <a:endParaRPr lang="en-US" altLang="ko-KR" sz="800" spc="-62">
              <a:solidFill>
                <a:srgbClr val="231F20"/>
              </a:solidFill>
              <a:latin typeface="한컴산뜻돋움" panose="02000000000000000000" pitchFamily="2" charset="-127"/>
              <a:ea typeface="한컴산뜻돋움" panose="02000000000000000000" pitchFamily="2" charset="-127"/>
              <a:cs typeface="함초롬바탕" panose="02030604000101010101" pitchFamily="18" charset="-127"/>
            </a:endParaRPr>
          </a:p>
          <a:p>
            <a:pPr marL="144000" algn="ctr">
              <a:spcBef>
                <a:spcPts val="200"/>
              </a:spcBef>
            </a:pPr>
            <a:r>
              <a:rPr lang="ko-KR" altLang="en-US" sz="1300" spc="-62">
                <a:solidFill>
                  <a:srgbClr val="231F2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완도 일품 전복</a:t>
            </a:r>
            <a:endParaRPr lang="en-US" altLang="ko-KR" sz="1300" spc="-62">
              <a:solidFill>
                <a:srgbClr val="231F20"/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pPr marL="144000" algn="ctr">
              <a:spcBef>
                <a:spcPts val="200"/>
              </a:spcBef>
            </a:pPr>
            <a:r>
              <a:rPr lang="ko-KR" altLang="en-US" sz="804" spc="-62">
                <a:solidFill>
                  <a:schemeClr val="bg1">
                    <a:lumMod val="50000"/>
                  </a:schemeClr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함초롬바탕" panose="02030604000101010101" pitchFamily="18" charset="-127"/>
              </a:rPr>
              <a:t>완도 전복과 다양한 </a:t>
            </a:r>
            <a:r>
              <a:rPr lang="ko-KR" altLang="en-US" sz="804" spc="-62" smtClean="0">
                <a:solidFill>
                  <a:schemeClr val="bg1">
                    <a:lumMod val="50000"/>
                  </a:schemeClr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함초롬바탕" panose="02030604000101010101" pitchFamily="18" charset="-127"/>
              </a:rPr>
              <a:t>야채를 </a:t>
            </a:r>
            <a:r>
              <a:rPr lang="en-US" altLang="ko-KR" sz="804" spc="-62" smtClean="0">
                <a:solidFill>
                  <a:schemeClr val="bg1">
                    <a:lumMod val="50000"/>
                  </a:schemeClr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함초롬바탕" panose="02030604000101010101" pitchFamily="18" charset="-127"/>
              </a:rPr>
              <a:t>XO</a:t>
            </a:r>
            <a:r>
              <a:rPr lang="ko-KR" altLang="en-US" sz="804" spc="-62" smtClean="0">
                <a:solidFill>
                  <a:schemeClr val="bg1">
                    <a:lumMod val="50000"/>
                  </a:schemeClr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함초롬바탕" panose="02030604000101010101" pitchFamily="18" charset="-127"/>
              </a:rPr>
              <a:t>소스로 </a:t>
            </a:r>
            <a:r>
              <a:rPr lang="ko-KR" altLang="en-US" sz="804" spc="-62" err="1" smtClean="0">
                <a:solidFill>
                  <a:schemeClr val="bg1">
                    <a:lumMod val="50000"/>
                  </a:schemeClr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함초롬바탕" panose="02030604000101010101" pitchFamily="18" charset="-127"/>
              </a:rPr>
              <a:t>맛을낸</a:t>
            </a:r>
            <a:r>
              <a:rPr lang="ko-KR" altLang="en-US" sz="804" spc="-62" smtClean="0">
                <a:solidFill>
                  <a:schemeClr val="bg1">
                    <a:lumMod val="50000"/>
                  </a:schemeClr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함초롬바탕" panose="02030604000101010101" pitchFamily="18" charset="-127"/>
              </a:rPr>
              <a:t>  </a:t>
            </a:r>
            <a:r>
              <a:rPr lang="ko-KR" altLang="en-US" sz="804" spc="-62" err="1">
                <a:solidFill>
                  <a:schemeClr val="bg1">
                    <a:lumMod val="50000"/>
                  </a:schemeClr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함초롬바탕" panose="02030604000101010101" pitchFamily="18" charset="-127"/>
              </a:rPr>
              <a:t>중화풍</a:t>
            </a:r>
            <a:r>
              <a:rPr lang="ko-KR" altLang="en-US" sz="804" spc="-62">
                <a:solidFill>
                  <a:schemeClr val="bg1">
                    <a:lumMod val="50000"/>
                  </a:schemeClr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함초롬바탕" panose="02030604000101010101" pitchFamily="18" charset="-127"/>
              </a:rPr>
              <a:t> </a:t>
            </a:r>
            <a:r>
              <a:rPr lang="ko-KR" altLang="en-US" sz="804" spc="-62" smtClean="0">
                <a:solidFill>
                  <a:schemeClr val="bg1">
                    <a:lumMod val="50000"/>
                  </a:schemeClr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함초롬바탕" panose="02030604000101010101" pitchFamily="18" charset="-127"/>
              </a:rPr>
              <a:t>전복요리</a:t>
            </a:r>
            <a:endParaRPr lang="en-US" altLang="ko-KR" sz="804" spc="-62" smtClean="0">
              <a:solidFill>
                <a:schemeClr val="bg1">
                  <a:lumMod val="50000"/>
                </a:schemeClr>
              </a:solidFill>
              <a:latin typeface="한컴산뜻돋움" panose="02000000000000000000" pitchFamily="2" charset="-127"/>
              <a:ea typeface="한컴산뜻돋움" panose="02000000000000000000" pitchFamily="2" charset="-127"/>
              <a:cs typeface="함초롬바탕" panose="02030604000101010101" pitchFamily="18" charset="-127"/>
            </a:endParaRPr>
          </a:p>
          <a:p>
            <a:pPr marL="144000" algn="ctr">
              <a:spcBef>
                <a:spcPts val="200"/>
              </a:spcBef>
            </a:pPr>
            <a:endParaRPr lang="en-US" altLang="ko-KR" sz="804" spc="-62" smtClean="0">
              <a:solidFill>
                <a:schemeClr val="bg1">
                  <a:lumMod val="50000"/>
                </a:schemeClr>
              </a:solidFill>
              <a:latin typeface="한컴산뜻돋움" panose="02000000000000000000" pitchFamily="2" charset="-127"/>
              <a:ea typeface="한컴산뜻돋움" panose="02000000000000000000" pitchFamily="2" charset="-127"/>
              <a:cs typeface="함초롬바탕" panose="02030604000101010101" pitchFamily="18" charset="-127"/>
            </a:endParaRPr>
          </a:p>
          <a:p>
            <a:pPr marL="144000" algn="ctr">
              <a:spcBef>
                <a:spcPts val="200"/>
              </a:spcBef>
            </a:pPr>
            <a:endParaRPr lang="en-US" altLang="ko-KR" sz="804" spc="-62">
              <a:solidFill>
                <a:schemeClr val="bg1">
                  <a:lumMod val="50000"/>
                </a:schemeClr>
              </a:solidFill>
              <a:latin typeface="한컴산뜻돋움" panose="02000000000000000000" pitchFamily="2" charset="-127"/>
              <a:ea typeface="한컴산뜻돋움" panose="02000000000000000000" pitchFamily="2" charset="-127"/>
              <a:cs typeface="함초롬바탕" panose="02030604000101010101" pitchFamily="18" charset="-127"/>
            </a:endParaRPr>
          </a:p>
          <a:p>
            <a:pPr marL="144000" algn="ctr">
              <a:spcBef>
                <a:spcPts val="200"/>
              </a:spcBef>
            </a:pPr>
            <a:endParaRPr lang="en-US" altLang="ko-KR" sz="800" spc="-62">
              <a:solidFill>
                <a:srgbClr val="231F20"/>
              </a:solidFill>
              <a:latin typeface="한컴산뜻돋움" panose="02000000000000000000" pitchFamily="2" charset="-127"/>
              <a:ea typeface="한컴산뜻돋움" panose="02000000000000000000" pitchFamily="2" charset="-127"/>
              <a:cs typeface="함초롬바탕" panose="02030604000101010101" pitchFamily="18" charset="-127"/>
            </a:endParaRPr>
          </a:p>
          <a:p>
            <a:pPr marL="144000" algn="ctr">
              <a:spcBef>
                <a:spcPts val="200"/>
              </a:spcBef>
            </a:pPr>
            <a:r>
              <a:rPr lang="ko-KR" altLang="en-US" sz="1300" spc="-62" smtClean="0">
                <a:solidFill>
                  <a:srgbClr val="231F20"/>
                </a:solidFill>
                <a:latin typeface="함초롬바탕" panose="02030604000101010101" pitchFamily="18" charset="-127"/>
                <a:ea typeface="함초롬바탕" panose="02030604000101010101"/>
                <a:cs typeface="함초롬바탕" panose="02030604000101010101" pitchFamily="18" charset="-127"/>
              </a:rPr>
              <a:t>모듬 야채 </a:t>
            </a:r>
            <a:r>
              <a:rPr lang="ko-KR" altLang="en-US" sz="1300" spc="-62" err="1" smtClean="0">
                <a:solidFill>
                  <a:srgbClr val="231F20"/>
                </a:solidFill>
                <a:latin typeface="함초롬바탕" panose="02030604000101010101" pitchFamily="18" charset="-127"/>
                <a:ea typeface="함초롬바탕" panose="02030604000101010101"/>
                <a:cs typeface="함초롬바탕" panose="02030604000101010101" pitchFamily="18" charset="-127"/>
              </a:rPr>
              <a:t>채끝</a:t>
            </a:r>
            <a:r>
              <a:rPr lang="ko-KR" altLang="en-US" sz="1300" spc="-62" smtClean="0">
                <a:solidFill>
                  <a:srgbClr val="231F20"/>
                </a:solidFill>
                <a:latin typeface="함초롬바탕" panose="02030604000101010101" pitchFamily="18" charset="-127"/>
                <a:ea typeface="함초롬바탕" panose="02030604000101010101"/>
                <a:cs typeface="함초롬바탕" panose="02030604000101010101" pitchFamily="18" charset="-127"/>
              </a:rPr>
              <a:t> 구이</a:t>
            </a:r>
            <a:r>
              <a:rPr lang="en-US" sz="1300" spc="-62" smtClean="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/>
                <a:cs typeface="함초롬바탕" panose="02030604000101010101" pitchFamily="18" charset="-127"/>
              </a:rPr>
              <a:t>(</a:t>
            </a:r>
            <a:r>
              <a:rPr lang="ko-KR" altLang="en-US" sz="1300" spc="-62" smtClean="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/>
                <a:cs typeface="함초롬바탕" panose="02030604000101010101" pitchFamily="18" charset="-127"/>
              </a:rPr>
              <a:t>소고기</a:t>
            </a:r>
            <a:r>
              <a:rPr lang="en-US" altLang="ko-KR" sz="1300" spc="-62" smtClean="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/>
                <a:cs typeface="함초롬바탕" panose="02030604000101010101" pitchFamily="18" charset="-127"/>
              </a:rPr>
              <a:t>:</a:t>
            </a:r>
            <a:r>
              <a:rPr lang="ko-KR" altLang="en-US" sz="1300" spc="-62" smtClean="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/>
                <a:cs typeface="함초롬바탕" panose="02030604000101010101" pitchFamily="18" charset="-127"/>
              </a:rPr>
              <a:t>국내산 한우</a:t>
            </a:r>
            <a:r>
              <a:rPr lang="en-US" altLang="ko-KR" sz="1300" spc="-62" smtClean="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/>
                <a:cs typeface="함초롬바탕" panose="02030604000101010101" pitchFamily="18" charset="-127"/>
              </a:rPr>
              <a:t>)</a:t>
            </a:r>
            <a:endParaRPr lang="en-US" altLang="ko-KR" sz="1300" spc="-62">
              <a:solidFill>
                <a:schemeClr val="bg1">
                  <a:lumMod val="50000"/>
                </a:schemeClr>
              </a:solidFill>
              <a:latin typeface="함초롬바탕" panose="02030604000101010101" pitchFamily="18" charset="-127"/>
              <a:ea typeface="함초롬바탕" panose="02030604000101010101"/>
              <a:cs typeface="함초롬바탕" panose="02030604000101010101" pitchFamily="18" charset="-127"/>
            </a:endParaRPr>
          </a:p>
          <a:p>
            <a:pPr marL="144000" algn="ctr">
              <a:spcBef>
                <a:spcPts val="200"/>
              </a:spcBef>
            </a:pPr>
            <a:r>
              <a:rPr lang="ko-KR" altLang="en-US" sz="804" spc="-62" smtClean="0">
                <a:solidFill>
                  <a:schemeClr val="bg1">
                    <a:lumMod val="50000"/>
                  </a:schemeClr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함초롬바탕" panose="02030604000101010101" pitchFamily="18" charset="-127"/>
              </a:rPr>
              <a:t>제철 야채와 </a:t>
            </a:r>
            <a:r>
              <a:rPr lang="ko-KR" altLang="en-US" sz="804" spc="-62" err="1" smtClean="0">
                <a:solidFill>
                  <a:schemeClr val="bg1">
                    <a:lumMod val="50000"/>
                  </a:schemeClr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함초롬바탕" panose="02030604000101010101" pitchFamily="18" charset="-127"/>
              </a:rPr>
              <a:t>자염소금을</a:t>
            </a:r>
            <a:r>
              <a:rPr lang="ko-KR" altLang="en-US" sz="804" spc="-62" smtClean="0">
                <a:solidFill>
                  <a:schemeClr val="bg1">
                    <a:lumMod val="50000"/>
                  </a:schemeClr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함초롬바탕" panose="02030604000101010101" pitchFamily="18" charset="-127"/>
              </a:rPr>
              <a:t> 곁들인 한우 채끝살구이</a:t>
            </a:r>
            <a:endParaRPr lang="en-US" altLang="ko-KR" sz="804" spc="-62" smtClean="0">
              <a:solidFill>
                <a:schemeClr val="bg1">
                  <a:lumMod val="50000"/>
                </a:schemeClr>
              </a:solidFill>
              <a:latin typeface="한컴산뜻돋움" panose="02000000000000000000" pitchFamily="2" charset="-127"/>
              <a:ea typeface="한컴산뜻돋움" panose="02000000000000000000" pitchFamily="2" charset="-127"/>
              <a:cs typeface="함초롬바탕" panose="02030604000101010101" pitchFamily="18" charset="-127"/>
            </a:endParaRPr>
          </a:p>
          <a:p>
            <a:pPr marL="144000" algn="ctr">
              <a:spcBef>
                <a:spcPts val="200"/>
              </a:spcBef>
            </a:pPr>
            <a:endParaRPr lang="en-US" altLang="ko-KR" sz="804" spc="-62" smtClean="0">
              <a:solidFill>
                <a:schemeClr val="bg1">
                  <a:lumMod val="50000"/>
                </a:schemeClr>
              </a:solidFill>
              <a:latin typeface="한컴산뜻돋움" panose="02000000000000000000" pitchFamily="2" charset="-127"/>
              <a:ea typeface="한컴산뜻돋움" panose="02000000000000000000" pitchFamily="2" charset="-127"/>
              <a:cs typeface="함초롬바탕" panose="02030604000101010101" pitchFamily="18" charset="-127"/>
            </a:endParaRPr>
          </a:p>
          <a:p>
            <a:pPr marL="144000" algn="ctr">
              <a:spcBef>
                <a:spcPts val="200"/>
              </a:spcBef>
            </a:pPr>
            <a:endParaRPr lang="en-US" altLang="ko-KR" sz="804" spc="-62" smtClean="0">
              <a:solidFill>
                <a:schemeClr val="bg1">
                  <a:lumMod val="50000"/>
                </a:schemeClr>
              </a:solidFill>
              <a:latin typeface="한컴산뜻돋움" panose="02000000000000000000" pitchFamily="2" charset="-127"/>
              <a:ea typeface="한컴산뜻돋움" panose="02000000000000000000" pitchFamily="2" charset="-127"/>
              <a:cs typeface="함초롬바탕" panose="02030604000101010101" pitchFamily="18" charset="-127"/>
            </a:endParaRPr>
          </a:p>
          <a:p>
            <a:pPr marL="144000" algn="ctr">
              <a:spcBef>
                <a:spcPts val="200"/>
              </a:spcBef>
            </a:pPr>
            <a:endParaRPr lang="en-US" altLang="ko-KR" sz="800" spc="-62">
              <a:solidFill>
                <a:srgbClr val="231F20"/>
              </a:solidFill>
              <a:latin typeface="한컴산뜻돋움" panose="02000000000000000000" pitchFamily="2" charset="-127"/>
              <a:ea typeface="한컴산뜻돋움" panose="02000000000000000000" pitchFamily="2" charset="-127"/>
              <a:cs typeface="함초롬바탕" panose="02030604000101010101" pitchFamily="18" charset="-127"/>
            </a:endParaRPr>
          </a:p>
          <a:p>
            <a:pPr marL="144000" algn="ctr">
              <a:spcBef>
                <a:spcPts val="200"/>
              </a:spcBef>
            </a:pPr>
            <a:r>
              <a:rPr lang="ko-KR" altLang="en-US" sz="1300" spc="-62" smtClean="0">
                <a:solidFill>
                  <a:srgbClr val="231F2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봄냉이 된장찌개</a:t>
            </a:r>
            <a:endParaRPr lang="en-US" altLang="ko-KR" sz="1300" spc="-62" smtClean="0">
              <a:solidFill>
                <a:srgbClr val="231F20"/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pPr marL="144000" algn="ctr">
              <a:spcBef>
                <a:spcPts val="200"/>
              </a:spcBef>
            </a:pPr>
            <a:r>
              <a:rPr lang="ko-KR" altLang="en-US" sz="804" spc="-62" smtClean="0">
                <a:solidFill>
                  <a:schemeClr val="bg1">
                    <a:lumMod val="50000"/>
                  </a:schemeClr>
                </a:solidFill>
                <a:latin typeface="한컴산뜻돋움" panose="02000000000000000000" pitchFamily="2" charset="-127"/>
                <a:ea typeface="한컴산뜻돋움" panose="02000000000000000000" pitchFamily="2" charset="-127"/>
                <a:cs typeface="함초롬바탕" panose="02030604000101010101" pitchFamily="18" charset="-127"/>
              </a:rPr>
              <a:t>친환경 야채육수에 제철 봄냉이를 넣고 구수하게 끓여낸 반상메뉴</a:t>
            </a:r>
            <a:endParaRPr lang="en-US" altLang="ko-KR" sz="804" spc="-62" smtClean="0">
              <a:solidFill>
                <a:schemeClr val="bg1">
                  <a:lumMod val="50000"/>
                </a:schemeClr>
              </a:solidFill>
              <a:latin typeface="한컴산뜻돋움" panose="02000000000000000000" pitchFamily="2" charset="-127"/>
              <a:ea typeface="한컴산뜻돋움" panose="02000000000000000000" pitchFamily="2" charset="-127"/>
              <a:cs typeface="함초롬바탕" panose="02030604000101010101" pitchFamily="18" charset="-127"/>
            </a:endParaRPr>
          </a:p>
          <a:p>
            <a:pPr marL="144000" algn="ctr">
              <a:spcBef>
                <a:spcPts val="200"/>
              </a:spcBef>
            </a:pPr>
            <a:endParaRPr lang="en-US" altLang="ko-KR" sz="800" spc="-62">
              <a:solidFill>
                <a:schemeClr val="bg1">
                  <a:lumMod val="50000"/>
                </a:schemeClr>
              </a:solidFill>
              <a:latin typeface="한컴산뜻돋움" panose="02000000000000000000" pitchFamily="2" charset="-127"/>
              <a:ea typeface="한컴산뜻돋움" panose="02000000000000000000" pitchFamily="2" charset="-127"/>
              <a:cs typeface="함초롬바탕" panose="02030604000101010101" pitchFamily="18" charset="-127"/>
            </a:endParaRPr>
          </a:p>
          <a:p>
            <a:pPr marL="144000" algn="ctr">
              <a:spcBef>
                <a:spcPts val="200"/>
              </a:spcBef>
            </a:pPr>
            <a:endParaRPr lang="en-US" altLang="ko-KR" sz="800" spc="-62" smtClean="0">
              <a:solidFill>
                <a:srgbClr val="231F20"/>
              </a:solidFill>
              <a:latin typeface="한컴산뜻돋움" panose="02000000000000000000" pitchFamily="2" charset="-127"/>
              <a:ea typeface="한컴산뜻돋움" panose="02000000000000000000" pitchFamily="2" charset="-127"/>
              <a:cs typeface="함초롬바탕" panose="02030604000101010101" pitchFamily="18" charset="-127"/>
            </a:endParaRPr>
          </a:p>
          <a:p>
            <a:pPr marL="144000" algn="ctr">
              <a:spcBef>
                <a:spcPts val="200"/>
              </a:spcBef>
            </a:pPr>
            <a:endParaRPr lang="en-US" altLang="ko-KR" sz="800" spc="-62">
              <a:solidFill>
                <a:srgbClr val="231F20"/>
              </a:solidFill>
              <a:latin typeface="한컴산뜻돋움" panose="02000000000000000000" pitchFamily="2" charset="-127"/>
              <a:ea typeface="한컴산뜻돋움" panose="02000000000000000000" pitchFamily="2" charset="-127"/>
              <a:cs typeface="함초롬바탕" panose="02030604000101010101" pitchFamily="18" charset="-127"/>
            </a:endParaRPr>
          </a:p>
          <a:p>
            <a:pPr marL="144000" algn="ctr">
              <a:spcBef>
                <a:spcPts val="200"/>
              </a:spcBef>
            </a:pPr>
            <a:r>
              <a:rPr lang="ko-KR" altLang="en-US" sz="1300" spc="-62" smtClean="0">
                <a:solidFill>
                  <a:srgbClr val="231F2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디저트</a:t>
            </a:r>
            <a:endParaRPr lang="en-US" altLang="ko-KR" sz="800" spc="-62" smtClean="0">
              <a:solidFill>
                <a:srgbClr val="231F20"/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pPr marL="144000" algn="ctr">
              <a:spcBef>
                <a:spcPts val="200"/>
              </a:spcBef>
            </a:pPr>
            <a:endParaRPr lang="en-US" altLang="ko-KR" sz="800" spc="-62" smtClean="0">
              <a:solidFill>
                <a:srgbClr val="231F20"/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pPr marL="144000" algn="ctr">
              <a:spcBef>
                <a:spcPts val="200"/>
              </a:spcBef>
            </a:pPr>
            <a:endParaRPr lang="en-US" altLang="ko-KR" sz="800" spc="-62">
              <a:solidFill>
                <a:srgbClr val="231F20"/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pPr marL="144000" algn="ctr">
              <a:spcBef>
                <a:spcPts val="200"/>
              </a:spcBef>
            </a:pPr>
            <a:endParaRPr lang="en-US" altLang="ko-KR" sz="800" spc="-46" smtClean="0">
              <a:solidFill>
                <a:srgbClr val="6D6E71"/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pPr marL="144000" algn="ctr">
              <a:spcBef>
                <a:spcPts val="200"/>
              </a:spcBef>
            </a:pPr>
            <a:r>
              <a:rPr lang="en-US" altLang="ko-KR" sz="1500" spc="-17" smtClean="0">
                <a:solidFill>
                  <a:schemeClr val="bg1">
                    <a:lumMod val="50000"/>
                  </a:schemeClr>
                </a:solidFill>
                <a:ea typeface="함초롬바탕" panose="02030604000101010101" pitchFamily="18" charset="-127"/>
                <a:cs typeface="함초롬바탕" panose="02030604000101010101" pitchFamily="18" charset="-127"/>
              </a:rPr>
              <a:t>200</a:t>
            </a:r>
            <a:r>
              <a:rPr lang="en-US" altLang="ko-KR" sz="1500" spc="-17">
                <a:solidFill>
                  <a:schemeClr val="bg1">
                    <a:lumMod val="50000"/>
                  </a:schemeClr>
                </a:solidFill>
                <a:ea typeface="함초롬바탕" panose="02030604000101010101" pitchFamily="18" charset="-127"/>
                <a:cs typeface="함초롬바탕" panose="02030604000101010101" pitchFamily="18" charset="-127"/>
              </a:rPr>
              <a:t>.</a:t>
            </a:r>
            <a:r>
              <a:rPr lang="ko-KR" altLang="en-US" sz="1500" spc="-29">
                <a:solidFill>
                  <a:schemeClr val="bg1">
                    <a:lumMod val="50000"/>
                  </a:schemeClr>
                </a:solidFill>
                <a:ea typeface="함초롬바탕" panose="02030604000101010101" pitchFamily="18" charset="-127"/>
                <a:cs typeface="함초롬바탕" panose="02030604000101010101" pitchFamily="18" charset="-127"/>
              </a:rPr>
              <a:t> </a:t>
            </a:r>
            <a:r>
              <a:rPr lang="en-US" altLang="ko-KR" sz="1500">
                <a:solidFill>
                  <a:schemeClr val="bg1">
                    <a:lumMod val="50000"/>
                  </a:schemeClr>
                </a:solidFill>
                <a:ea typeface="함초롬바탕" panose="02030604000101010101" pitchFamily="18" charset="-127"/>
                <a:cs typeface="함초롬바탕" panose="02030604000101010101" pitchFamily="18" charset="-127"/>
              </a:rPr>
              <a:t>(1</a:t>
            </a:r>
            <a:r>
              <a:rPr lang="ko-KR" altLang="en-US" sz="1500">
                <a:solidFill>
                  <a:schemeClr val="bg1">
                    <a:lumMod val="50000"/>
                  </a:schemeClr>
                </a:solidFill>
                <a:ea typeface="함초롬바탕" panose="02030604000101010101" pitchFamily="18" charset="-127"/>
                <a:cs typeface="함초롬바탕" panose="02030604000101010101" pitchFamily="18" charset="-127"/>
              </a:rPr>
              <a:t>인</a:t>
            </a:r>
            <a:r>
              <a:rPr lang="en-US" altLang="ko-KR" sz="1500" smtClean="0">
                <a:solidFill>
                  <a:schemeClr val="bg1">
                    <a:lumMod val="50000"/>
                  </a:schemeClr>
                </a:solidFill>
                <a:ea typeface="함초롬바탕" panose="02030604000101010101" pitchFamily="18" charset="-127"/>
                <a:cs typeface="함초롬바탕" panose="02030604000101010101" pitchFamily="18" charset="-127"/>
              </a:rPr>
              <a:t>)</a:t>
            </a:r>
            <a:endParaRPr sz="1500">
              <a:solidFill>
                <a:schemeClr val="bg1">
                  <a:lumMod val="50000"/>
                </a:schemeClr>
              </a:solidFill>
              <a:ea typeface="함초롬바탕" panose="02030604000101010101" pitchFamily="18" charset="-127"/>
              <a:cs typeface="함초롬바탕" panose="02030604000101010101" pitchFamily="18" charset="-127"/>
            </a:endParaRPr>
          </a:p>
        </p:txBody>
      </p:sp>
      <p:grpSp>
        <p:nvGrpSpPr>
          <p:cNvPr id="2" name="그룹 1"/>
          <p:cNvGrpSpPr/>
          <p:nvPr/>
        </p:nvGrpSpPr>
        <p:grpSpPr>
          <a:xfrm>
            <a:off x="4146550" y="967488"/>
            <a:ext cx="793218" cy="160620"/>
            <a:chOff x="4146550" y="967488"/>
            <a:chExt cx="793218" cy="160620"/>
          </a:xfrm>
        </p:grpSpPr>
        <p:sp>
          <p:nvSpPr>
            <p:cNvPr id="5" name="object 18"/>
            <p:cNvSpPr/>
            <p:nvPr/>
          </p:nvSpPr>
          <p:spPr>
            <a:xfrm>
              <a:off x="4352002" y="972701"/>
              <a:ext cx="587766" cy="127800"/>
            </a:xfrm>
            <a:custGeom>
              <a:avLst/>
              <a:gdLst/>
              <a:ahLst/>
              <a:cxnLst/>
              <a:rect l="l" t="t" r="r" b="b"/>
              <a:pathLst>
                <a:path w="662939" h="144145">
                  <a:moveTo>
                    <a:pt x="644690" y="0"/>
                  </a:moveTo>
                  <a:lnTo>
                    <a:pt x="17995" y="0"/>
                  </a:lnTo>
                  <a:lnTo>
                    <a:pt x="10988" y="1415"/>
                  </a:lnTo>
                  <a:lnTo>
                    <a:pt x="5268" y="5273"/>
                  </a:lnTo>
                  <a:lnTo>
                    <a:pt x="1413" y="10994"/>
                  </a:lnTo>
                  <a:lnTo>
                    <a:pt x="0" y="17995"/>
                  </a:lnTo>
                  <a:lnTo>
                    <a:pt x="0" y="125996"/>
                  </a:lnTo>
                  <a:lnTo>
                    <a:pt x="1413" y="133005"/>
                  </a:lnTo>
                  <a:lnTo>
                    <a:pt x="5268" y="138730"/>
                  </a:lnTo>
                  <a:lnTo>
                    <a:pt x="10988" y="142589"/>
                  </a:lnTo>
                  <a:lnTo>
                    <a:pt x="17995" y="144005"/>
                  </a:lnTo>
                  <a:lnTo>
                    <a:pt x="644690" y="144005"/>
                  </a:lnTo>
                  <a:lnTo>
                    <a:pt x="651699" y="142589"/>
                  </a:lnTo>
                  <a:lnTo>
                    <a:pt x="657423" y="138730"/>
                  </a:lnTo>
                  <a:lnTo>
                    <a:pt x="661283" y="133005"/>
                  </a:lnTo>
                  <a:lnTo>
                    <a:pt x="662698" y="125996"/>
                  </a:lnTo>
                  <a:lnTo>
                    <a:pt x="662698" y="17995"/>
                  </a:lnTo>
                  <a:lnTo>
                    <a:pt x="661283" y="10994"/>
                  </a:lnTo>
                  <a:lnTo>
                    <a:pt x="657423" y="5273"/>
                  </a:lnTo>
                  <a:lnTo>
                    <a:pt x="651699" y="1415"/>
                  </a:lnTo>
                  <a:lnTo>
                    <a:pt x="644690" y="0"/>
                  </a:lnTo>
                  <a:close/>
                </a:path>
              </a:pathLst>
            </a:custGeom>
            <a:solidFill>
              <a:srgbClr val="595757"/>
            </a:solidFill>
          </p:spPr>
          <p:txBody>
            <a:bodyPr wrap="square" lIns="0" tIns="0" rIns="0" bIns="0" rtlCol="0"/>
            <a:lstStyle/>
            <a:p>
              <a:endParaRPr sz="1596"/>
            </a:p>
          </p:txBody>
        </p:sp>
        <p:sp>
          <p:nvSpPr>
            <p:cNvPr id="6" name="object 19"/>
            <p:cNvSpPr/>
            <p:nvPr/>
          </p:nvSpPr>
          <p:spPr>
            <a:xfrm>
              <a:off x="4146550" y="970076"/>
              <a:ext cx="156929" cy="15803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596"/>
            </a:p>
          </p:txBody>
        </p:sp>
        <p:sp>
          <p:nvSpPr>
            <p:cNvPr id="7" name="object 20"/>
            <p:cNvSpPr txBox="1"/>
            <p:nvPr/>
          </p:nvSpPr>
          <p:spPr>
            <a:xfrm>
              <a:off x="4350383" y="967488"/>
              <a:ext cx="580447" cy="147882"/>
            </a:xfrm>
            <a:prstGeom prst="rect">
              <a:avLst/>
            </a:prstGeom>
          </p:spPr>
          <p:txBody>
            <a:bodyPr vert="horz" wrap="square" lIns="0" tIns="11260" rIns="0" bIns="0" rtlCol="0">
              <a:spAutoFit/>
            </a:bodyPr>
            <a:lstStyle/>
            <a:p>
              <a:pPr marL="33781">
                <a:spcBef>
                  <a:spcPts val="88"/>
                </a:spcBef>
              </a:pPr>
              <a:r>
                <a:rPr sz="887" b="1" spc="-66">
                  <a:solidFill>
                    <a:srgbClr val="FFFFFF"/>
                  </a:solidFill>
                  <a:latin typeface="나눔명조OTF ExtraBold"/>
                  <a:cs typeface="나눔명조OTF ExtraBold"/>
                </a:rPr>
                <a:t>2</a:t>
              </a:r>
              <a:r>
                <a:rPr sz="1064" spc="-99" baseline="6944">
                  <a:solidFill>
                    <a:srgbClr val="FFFFFF"/>
                  </a:solidFill>
                  <a:latin typeface="Arial Unicode MS"/>
                  <a:cs typeface="Arial Unicode MS"/>
                </a:rPr>
                <a:t>시간 </a:t>
              </a:r>
              <a:r>
                <a:rPr sz="1064" spc="-126" baseline="6944">
                  <a:solidFill>
                    <a:srgbClr val="FFFFFF"/>
                  </a:solidFill>
                  <a:latin typeface="Arial Unicode MS"/>
                  <a:cs typeface="Arial Unicode MS"/>
                </a:rPr>
                <a:t>전</a:t>
              </a:r>
              <a:r>
                <a:rPr sz="1064" spc="-79" baseline="6944">
                  <a:solidFill>
                    <a:srgbClr val="FFFFFF"/>
                  </a:solidFill>
                  <a:latin typeface="Arial Unicode MS"/>
                  <a:cs typeface="Arial Unicode MS"/>
                </a:rPr>
                <a:t> </a:t>
              </a:r>
              <a:r>
                <a:rPr sz="1064" spc="-133" baseline="6944">
                  <a:solidFill>
                    <a:srgbClr val="FFFFFF"/>
                  </a:solidFill>
                  <a:latin typeface="Arial Unicode MS"/>
                  <a:cs typeface="Arial Unicode MS"/>
                </a:rPr>
                <a:t>예약</a:t>
              </a:r>
              <a:endParaRPr sz="1064" baseline="6944">
                <a:latin typeface="Arial Unicode MS"/>
                <a:cs typeface="Arial Unicode MS"/>
              </a:endParaRPr>
            </a:p>
          </p:txBody>
        </p:sp>
      </p:grpSp>
      <p:sp>
        <p:nvSpPr>
          <p:cNvPr id="9" name="object 4"/>
          <p:cNvSpPr txBox="1"/>
          <p:nvPr/>
        </p:nvSpPr>
        <p:spPr>
          <a:xfrm>
            <a:off x="0" y="8797925"/>
            <a:ext cx="5397499" cy="42575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ko-KR" altLang="en-US" sz="1300" spc="-35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밥류</a:t>
            </a:r>
            <a:r>
              <a:rPr lang="en-US" altLang="ko-KR" sz="1300" spc="-35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(</a:t>
            </a:r>
            <a:r>
              <a:rPr lang="ko-KR" altLang="en-US" sz="1300" spc="-35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쌀</a:t>
            </a:r>
            <a:r>
              <a:rPr lang="en-US" altLang="ko-KR" sz="1300" spc="-35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, </a:t>
            </a:r>
            <a:r>
              <a:rPr lang="ko-KR" altLang="en-US" sz="1300" spc="-75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찹쌀</a:t>
            </a:r>
            <a:r>
              <a:rPr lang="en-US" altLang="ko-KR" sz="1300" spc="-75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, </a:t>
            </a:r>
            <a:r>
              <a:rPr lang="ko-KR" altLang="en-US" sz="1300" spc="-15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흑미</a:t>
            </a:r>
            <a:r>
              <a:rPr lang="en-US" altLang="ko-KR" sz="1300" spc="-15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:</a:t>
            </a:r>
            <a:r>
              <a:rPr lang="ko-KR" altLang="en-US" sz="1300" spc="-15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국내산</a:t>
            </a:r>
            <a:r>
              <a:rPr lang="en-US" altLang="ko-KR" sz="1300" spc="-15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)/</a:t>
            </a:r>
            <a:r>
              <a:rPr lang="ko-KR" altLang="en-US" sz="1300" spc="-15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두부</a:t>
            </a:r>
            <a:r>
              <a:rPr lang="en-US" altLang="ko-KR" sz="1300" spc="-15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(</a:t>
            </a:r>
            <a:r>
              <a:rPr lang="ko-KR" altLang="en-US" sz="1300" spc="-15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대두</a:t>
            </a:r>
            <a:r>
              <a:rPr lang="en-US" altLang="ko-KR" sz="1300" spc="-15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:</a:t>
            </a:r>
            <a:r>
              <a:rPr lang="ko-KR" altLang="en-US" sz="1300" spc="-15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국내산</a:t>
            </a:r>
            <a:r>
              <a:rPr lang="en-US" altLang="ko-KR" sz="1300" spc="-150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)</a:t>
            </a:r>
            <a:endParaRPr lang="ko-KR" altLang="en-US" sz="1300" spc="-150">
              <a:solidFill>
                <a:schemeClr val="bg1">
                  <a:lumMod val="50000"/>
                </a:schemeClr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ko-KR" altLang="en-US" sz="1300" spc="-145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포기</a:t>
            </a:r>
            <a:r>
              <a:rPr lang="ko-KR" altLang="en-US" sz="1300" spc="-114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김치</a:t>
            </a:r>
            <a:r>
              <a:rPr lang="en-US" altLang="ko-KR" sz="1300" spc="-114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(</a:t>
            </a:r>
            <a:r>
              <a:rPr lang="ko-KR" altLang="en-US" sz="1300" spc="-114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배추</a:t>
            </a:r>
            <a:r>
              <a:rPr lang="en-US" altLang="ko-KR" sz="1300" spc="-114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,</a:t>
            </a:r>
            <a:r>
              <a:rPr lang="ko-KR" altLang="en-US" sz="1300" spc="-114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고춧가루</a:t>
            </a:r>
            <a:r>
              <a:rPr lang="en-US" altLang="ko-KR" sz="1300" spc="-114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:</a:t>
            </a:r>
            <a:r>
              <a:rPr lang="ko-KR" altLang="en-US" sz="1300" spc="-114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국내산</a:t>
            </a:r>
            <a:r>
              <a:rPr lang="en-US" altLang="ko-KR" sz="1300" spc="-114">
                <a:solidFill>
                  <a:schemeClr val="bg1">
                    <a:lumMod val="50000"/>
                  </a:schemeClr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2502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7399</TotalTime>
  <Words>129</Words>
  <Application>Microsoft Office PowerPoint</Application>
  <PresentationFormat>사용자 지정</PresentationFormat>
  <Paragraphs>44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8" baseType="lpstr">
      <vt:lpstr>Arial Unicode MS</vt:lpstr>
      <vt:lpstr>나눔명조OTF ExtraBold</vt:lpstr>
      <vt:lpstr>맑은 고딕</vt:lpstr>
      <vt:lpstr>한컴산뜻돋움</vt:lpstr>
      <vt:lpstr>함초롬바탕</vt:lpstr>
      <vt:lpstr>Calibri</vt:lpstr>
      <vt:lpstr>Office Theme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여인균</dc:creator>
  <cp:lastModifiedBy>홀 공용</cp:lastModifiedBy>
  <cp:revision>156</cp:revision>
  <cp:lastPrinted>2023-03-07T06:21:47Z</cp:lastPrinted>
  <dcterms:created xsi:type="dcterms:W3CDTF">2021-06-04T00:06:15Z</dcterms:created>
  <dcterms:modified xsi:type="dcterms:W3CDTF">2023-03-07T07:41:57Z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2021-03-16T00:00:00Z</vt:filetime>
  </property>
  <property fmtid="{D5CDD505-2E9C-101B-9397-08002B2CF9AE}" pid="3" name="Creator">
    <vt:lpwstr>Adobe InDesign 15.0 (Macintosh)</vt:lpwstr>
  </property>
  <property fmtid="{D5CDD505-2E9C-101B-9397-08002B2CF9AE}" pid="4" name="LastSaved">
    <vt:filetime>2021-06-04T00:00:00Z</vt:filetime>
  </property>
</Properties>
</file>